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4" r:id="rId6"/>
    <p:sldId id="269" r:id="rId7"/>
    <p:sldId id="270" r:id="rId8"/>
    <p:sldId id="271" r:id="rId9"/>
    <p:sldId id="292" r:id="rId10"/>
    <p:sldId id="259" r:id="rId11"/>
    <p:sldId id="272" r:id="rId12"/>
    <p:sldId id="260" r:id="rId13"/>
    <p:sldId id="273" r:id="rId14"/>
    <p:sldId id="274" r:id="rId15"/>
    <p:sldId id="275" r:id="rId16"/>
    <p:sldId id="276" r:id="rId17"/>
    <p:sldId id="277" r:id="rId18"/>
    <p:sldId id="278" r:id="rId19"/>
    <p:sldId id="279" r:id="rId20"/>
    <p:sldId id="281" r:id="rId21"/>
    <p:sldId id="280" r:id="rId22"/>
    <p:sldId id="282" r:id="rId23"/>
    <p:sldId id="285" r:id="rId24"/>
    <p:sldId id="283" r:id="rId25"/>
    <p:sldId id="287" r:id="rId26"/>
    <p:sldId id="289" r:id="rId27"/>
    <p:sldId id="288" r:id="rId28"/>
    <p:sldId id="290" r:id="rId29"/>
    <p:sldId id="293" r:id="rId30"/>
    <p:sldId id="291"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5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7CDB4C4D-4867-40E9-A808-BE8F8C7062F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7CDB4C4D-4867-40E9-A808-BE8F8C7062F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7CDB4C4D-4867-40E9-A808-BE8F8C7062FD}" type="slidenum">
              <a:rPr lang="en-IN" smtClean="0"/>
              <a:pPr/>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7CDB4C4D-4867-40E9-A808-BE8F8C7062FD}" type="slidenum">
              <a:rPr lang="en-IN" smtClean="0"/>
              <a:pPr/>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DB4C4D-4867-40E9-A808-BE8F8C7062F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82749D6-D69C-45EE-AAA8-ADAC68661759}" type="datetimeFigureOut">
              <a:rPr lang="en-IN" smtClean="0"/>
              <a:pPr/>
              <a:t>26-10-2022</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CDB4C4D-4867-40E9-A808-BE8F8C7062FD}" type="slidenum">
              <a:rPr lang="en-IN" smtClean="0"/>
              <a:pPr/>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82749D6-D69C-45EE-AAA8-ADAC68661759}" type="datetimeFigureOut">
              <a:rPr lang="en-IN" smtClean="0"/>
              <a:pPr/>
              <a:t>26-10-2022</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CDB4C4D-4867-40E9-A808-BE8F8C7062FD}" type="slidenum">
              <a:rPr lang="en-IN" smtClean="0"/>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04856" cy="4608512"/>
          </a:xfrm>
        </p:spPr>
        <p:txBody>
          <a:bodyPr>
            <a:normAutofit/>
          </a:bodyPr>
          <a:lstStyle/>
          <a:p>
            <a:pPr marL="182880" indent="0" algn="ctr">
              <a:buNone/>
            </a:pPr>
            <a:r>
              <a:rPr lang="en-US" sz="6600" dirty="0" smtClean="0">
                <a:solidFill>
                  <a:srgbClr val="C00000"/>
                </a:solidFill>
                <a:latin typeface="Times New Roman" pitchFamily="18" charset="0"/>
                <a:cs typeface="Times New Roman" pitchFamily="18" charset="0"/>
              </a:rPr>
              <a:t>Network Devices</a:t>
            </a:r>
            <a:endParaRPr lang="en-IN" sz="66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xmlns="" val="32699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67682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Times New Roman" pitchFamily="18" charset="0"/>
                <a:cs typeface="Times New Roman" pitchFamily="18" charset="0"/>
              </a:rPr>
              <a:t>Passive Hub-It allows the signal to be passed without any change in the data.</a:t>
            </a:r>
            <a:endParaRPr lang="en-IN" sz="24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40768"/>
            <a:ext cx="9144000" cy="5400600"/>
          </a:xfrm>
        </p:spPr>
      </p:pic>
    </p:spTree>
    <p:extLst>
      <p:ext uri="{BB962C8B-B14F-4D97-AF65-F5344CB8AC3E}">
        <p14:creationId xmlns:p14="http://schemas.microsoft.com/office/powerpoint/2010/main" xmlns="" val="225065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latin typeface="Times New Roman" pitchFamily="18" charset="0"/>
                <a:cs typeface="Times New Roman" pitchFamily="18" charset="0"/>
              </a:rPr>
              <a:t>Active Hub-It amplify the signal as it moves from one device to </a:t>
            </a:r>
            <a:r>
              <a:rPr lang="en-US" sz="2400" b="1" dirty="0" err="1" smtClean="0">
                <a:latin typeface="Times New Roman" pitchFamily="18" charset="0"/>
                <a:cs typeface="Times New Roman" pitchFamily="18" charset="0"/>
              </a:rPr>
              <a:t>another.That</a:t>
            </a:r>
            <a:r>
              <a:rPr lang="en-US" sz="2400" b="1" dirty="0" smtClean="0">
                <a:latin typeface="Times New Roman" pitchFamily="18" charset="0"/>
                <a:cs typeface="Times New Roman" pitchFamily="18" charset="0"/>
              </a:rPr>
              <a:t> helps  to extend the range of the signal without using repeater.</a:t>
            </a:r>
            <a:endParaRPr lang="en-IN" sz="24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84784"/>
            <a:ext cx="9144000" cy="5373216"/>
          </a:xfrm>
        </p:spPr>
      </p:pic>
    </p:spTree>
    <p:extLst>
      <p:ext uri="{BB962C8B-B14F-4D97-AF65-F5344CB8AC3E}">
        <p14:creationId xmlns:p14="http://schemas.microsoft.com/office/powerpoint/2010/main" xmlns="" val="7865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00695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83030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73964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408580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9008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55912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75916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31172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19521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noAutofit/>
          </a:bodyPr>
          <a:lstStyle/>
          <a:p>
            <a:pPr algn="l"/>
            <a:r>
              <a:rPr lang="en-US" sz="2400" b="1" dirty="0" smtClean="0">
                <a:latin typeface="Times New Roman" pitchFamily="18" charset="0"/>
                <a:cs typeface="Times New Roman" pitchFamily="18" charset="0"/>
              </a:rPr>
              <a:t>Function:</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Filtering</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Forwarding</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Blocking</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84784"/>
            <a:ext cx="9144000" cy="5373216"/>
          </a:xfrm>
        </p:spPr>
      </p:pic>
    </p:spTree>
    <p:extLst>
      <p:ext uri="{BB962C8B-B14F-4D97-AF65-F5344CB8AC3E}">
        <p14:creationId xmlns:p14="http://schemas.microsoft.com/office/powerpoint/2010/main" xmlns="" val="100459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For large enterprise This computer can be act as a proxy </a:t>
            </a:r>
            <a:r>
              <a:rPr lang="en-US" sz="2400" dirty="0" err="1" smtClean="0">
                <a:latin typeface="Times New Roman" pitchFamily="18" charset="0"/>
                <a:cs typeface="Times New Roman" pitchFamily="18" charset="0"/>
              </a:rPr>
              <a:t>server,Firewall</a:t>
            </a:r>
            <a:r>
              <a:rPr lang="en-US" sz="2400" dirty="0" smtClean="0">
                <a:latin typeface="Times New Roman" pitchFamily="18" charset="0"/>
                <a:cs typeface="Times New Roman" pitchFamily="18" charset="0"/>
              </a:rPr>
              <a:t> or marvel protection</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12776"/>
            <a:ext cx="9144000" cy="5445224"/>
          </a:xfrm>
        </p:spPr>
      </p:pic>
    </p:spTree>
    <p:extLst>
      <p:ext uri="{BB962C8B-B14F-4D97-AF65-F5344CB8AC3E}">
        <p14:creationId xmlns:p14="http://schemas.microsoft.com/office/powerpoint/2010/main" xmlns="" val="337763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Repeaters</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4747"/>
          <a:stretch/>
        </p:blipFill>
        <p:spPr>
          <a:xfrm>
            <a:off x="0" y="1124744"/>
            <a:ext cx="9144000" cy="5733255"/>
          </a:xfrm>
        </p:spPr>
      </p:pic>
    </p:spTree>
    <p:extLst>
      <p:ext uri="{BB962C8B-B14F-4D97-AF65-F5344CB8AC3E}">
        <p14:creationId xmlns:p14="http://schemas.microsoft.com/office/powerpoint/2010/main" xmlns="" val="262435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32965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Modem…</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IN" sz="4500" dirty="0">
                <a:latin typeface="Times New Roman" pitchFamily="18" charset="0"/>
                <a:cs typeface="Times New Roman" pitchFamily="18" charset="0"/>
              </a:rPr>
              <a:t>Modem is a device which allows a computer to send and receive data over telephone lines or cable connections</a:t>
            </a:r>
            <a:r>
              <a:rPr lang="en-IN" sz="4500" dirty="0" smtClean="0">
                <a:latin typeface="Times New Roman" pitchFamily="18" charset="0"/>
                <a:cs typeface="Times New Roman" pitchFamily="18" charset="0"/>
              </a:rPr>
              <a:t>.</a:t>
            </a:r>
          </a:p>
          <a:p>
            <a:endParaRPr lang="en-IN" sz="4500" dirty="0">
              <a:latin typeface="Times New Roman" pitchFamily="18" charset="0"/>
              <a:cs typeface="Times New Roman" pitchFamily="18" charset="0"/>
            </a:endParaRPr>
          </a:p>
          <a:p>
            <a:r>
              <a:rPr lang="en-IN" sz="4500" dirty="0">
                <a:latin typeface="Times New Roman" pitchFamily="18" charset="0"/>
                <a:cs typeface="Times New Roman" pitchFamily="18" charset="0"/>
              </a:rPr>
              <a:t>This shift of digital data into </a:t>
            </a:r>
            <a:r>
              <a:rPr lang="en-IN" sz="4500" dirty="0" err="1">
                <a:latin typeface="Times New Roman" pitchFamily="18" charset="0"/>
                <a:cs typeface="Times New Roman" pitchFamily="18" charset="0"/>
              </a:rPr>
              <a:t>analog</a:t>
            </a:r>
            <a:r>
              <a:rPr lang="en-IN" sz="4500" dirty="0">
                <a:latin typeface="Times New Roman" pitchFamily="18" charset="0"/>
                <a:cs typeface="Times New Roman" pitchFamily="18" charset="0"/>
              </a:rPr>
              <a:t> data and back again allows two computers to “speak” with one another called modulation/</a:t>
            </a:r>
            <a:r>
              <a:rPr lang="en-IN" sz="4500" dirty="0" err="1">
                <a:latin typeface="Times New Roman" pitchFamily="18" charset="0"/>
                <a:cs typeface="Times New Roman" pitchFamily="18" charset="0"/>
              </a:rPr>
              <a:t>demodulation,this</a:t>
            </a:r>
            <a:r>
              <a:rPr lang="en-IN" sz="4500" dirty="0">
                <a:latin typeface="Times New Roman" pitchFamily="18" charset="0"/>
                <a:cs typeface="Times New Roman" pitchFamily="18" charset="0"/>
              </a:rPr>
              <a:t> transformation of signals is how the modem received its name</a:t>
            </a:r>
            <a:r>
              <a:rPr lang="en-IN" sz="4500" dirty="0" smtClean="0">
                <a:latin typeface="Times New Roman" pitchFamily="18" charset="0"/>
                <a:cs typeface="Times New Roman" pitchFamily="18" charset="0"/>
              </a:rPr>
              <a:t>.</a:t>
            </a:r>
          </a:p>
          <a:p>
            <a:endParaRPr lang="en-IN" sz="4500" dirty="0" smtClean="0">
              <a:latin typeface="Times New Roman" pitchFamily="18" charset="0"/>
              <a:cs typeface="Times New Roman" pitchFamily="18" charset="0"/>
            </a:endParaRPr>
          </a:p>
          <a:p>
            <a:r>
              <a:rPr lang="en-IN" sz="4500" dirty="0">
                <a:latin typeface="Times New Roman" pitchFamily="18" charset="0"/>
                <a:cs typeface="Times New Roman" pitchFamily="18" charset="0"/>
              </a:rPr>
              <a:t>Internal modems-The modems that are fixed within the computer</a:t>
            </a:r>
            <a:r>
              <a:rPr lang="en-IN" sz="4500" dirty="0" smtClean="0">
                <a:latin typeface="Times New Roman" pitchFamily="18" charset="0"/>
                <a:cs typeface="Times New Roman" pitchFamily="18" charset="0"/>
              </a:rPr>
              <a:t>.</a:t>
            </a:r>
          </a:p>
          <a:p>
            <a:pPr marL="0" indent="0">
              <a:buNone/>
            </a:pPr>
            <a:endParaRPr lang="en-IN" sz="4500" dirty="0">
              <a:latin typeface="Times New Roman" pitchFamily="18" charset="0"/>
              <a:cs typeface="Times New Roman" pitchFamily="18" charset="0"/>
            </a:endParaRPr>
          </a:p>
          <a:p>
            <a:r>
              <a:rPr lang="en-US" sz="4500" dirty="0">
                <a:latin typeface="Times New Roman" pitchFamily="18" charset="0"/>
                <a:cs typeface="Times New Roman" pitchFamily="18" charset="0"/>
              </a:rPr>
              <a:t>External modems-The modems that are connected externally to a computer as other peripherals are connected.</a:t>
            </a:r>
          </a:p>
          <a:p>
            <a:endParaRPr lang="en-IN"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xmlns="" val="218672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6370"/>
          </a:xfrm>
        </p:spPr>
        <p:txBody>
          <a:bodyPr>
            <a:normAutofit fontScale="90000"/>
          </a:bodyPr>
          <a:lstStyle/>
          <a:p>
            <a:pPr algn="l"/>
            <a:r>
              <a:rPr lang="en-IN" sz="3100" b="1" dirty="0" err="1" smtClean="0">
                <a:latin typeface="Times New Roman" pitchFamily="18" charset="0"/>
                <a:cs typeface="Times New Roman" pitchFamily="18" charset="0"/>
              </a:rPr>
              <a:t>Contd</a:t>
            </a:r>
            <a:r>
              <a:rPr lang="en-IN" sz="3100" b="1"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
            </a:r>
            <a:br>
              <a:rPr lang="en-IN" sz="2400"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A </a:t>
            </a:r>
            <a:r>
              <a:rPr lang="en-IN" sz="2400" dirty="0">
                <a:latin typeface="Times New Roman" pitchFamily="18" charset="0"/>
                <a:cs typeface="Times New Roman" pitchFamily="18" charset="0"/>
              </a:rPr>
              <a:t>modem is a computer peripheral that allows you to connect and communicate with other computers via telephone lines.</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Modulation is the process of sending data on a wave,3 types of modulation techniques are</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AM(Amplitude Modulation)</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FM(Frequency Modulation)</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PM(Phase Modulation)</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43808" y="3573016"/>
            <a:ext cx="2713765" cy="3011164"/>
          </a:xfrm>
        </p:spPr>
      </p:pic>
    </p:spTree>
    <p:extLst>
      <p:ext uri="{BB962C8B-B14F-4D97-AF65-F5344CB8AC3E}">
        <p14:creationId xmlns:p14="http://schemas.microsoft.com/office/powerpoint/2010/main" xmlns="" val="355800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For eg:</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6325" y="2402681"/>
            <a:ext cx="7143750" cy="2828925"/>
          </a:xfrm>
        </p:spPr>
      </p:pic>
    </p:spTree>
    <p:extLst>
      <p:ext uri="{BB962C8B-B14F-4D97-AF65-F5344CB8AC3E}">
        <p14:creationId xmlns:p14="http://schemas.microsoft.com/office/powerpoint/2010/main" xmlns="" val="295266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RJ-45</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RJ 45-(Registered Jack-45) It is an eight wire </a:t>
            </a:r>
            <a:r>
              <a:rPr lang="en-US" dirty="0" err="1" smtClean="0"/>
              <a:t>connector,which</a:t>
            </a:r>
            <a:r>
              <a:rPr lang="en-US" dirty="0" smtClean="0"/>
              <a:t> is commonly used to connect computers on the LAN.LAN especially Ethernets.(Ethernet is a LAN </a:t>
            </a:r>
            <a:r>
              <a:rPr lang="en-US" dirty="0" err="1" smtClean="0"/>
              <a:t>archiecture</a:t>
            </a:r>
            <a:r>
              <a:rPr lang="en-US" dirty="0" smtClean="0"/>
              <a:t> developed by Xerox Corp with DEC and Intel.IT uses either a bus or star topology and supports data transfer rates </a:t>
            </a:r>
            <a:r>
              <a:rPr lang="en-US" dirty="0" err="1" smtClean="0"/>
              <a:t>upto</a:t>
            </a:r>
            <a:r>
              <a:rPr lang="en-US" dirty="0" smtClean="0"/>
              <a:t> 10 Mbps)</a:t>
            </a:r>
            <a:endParaRPr lang="en-IN" dirty="0"/>
          </a:p>
        </p:txBody>
      </p:sp>
    </p:spTree>
    <p:extLst>
      <p:ext uri="{BB962C8B-B14F-4D97-AF65-F5344CB8AC3E}">
        <p14:creationId xmlns:p14="http://schemas.microsoft.com/office/powerpoint/2010/main" xmlns="" val="162980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RJ-45(Registered JaCK-45)</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268760"/>
            <a:ext cx="9143999" cy="5589239"/>
          </a:xfrm>
        </p:spPr>
      </p:pic>
    </p:spTree>
    <p:extLst>
      <p:ext uri="{BB962C8B-B14F-4D97-AF65-F5344CB8AC3E}">
        <p14:creationId xmlns:p14="http://schemas.microsoft.com/office/powerpoint/2010/main" xmlns="" val="29252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Contd</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Network Devices are various hardware devices that are used to connect </a:t>
            </a:r>
            <a:r>
              <a:rPr lang="en-US" dirty="0" err="1" smtClean="0">
                <a:latin typeface="Times New Roman" pitchFamily="18" charset="0"/>
                <a:cs typeface="Times New Roman" pitchFamily="18" charset="0"/>
              </a:rPr>
              <a:t>computers,printers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to a network.</a:t>
            </a:r>
          </a:p>
          <a:p>
            <a:r>
              <a:rPr lang="en-US" dirty="0" smtClean="0">
                <a:latin typeface="Times New Roman" pitchFamily="18" charset="0"/>
                <a:cs typeface="Times New Roman" pitchFamily="18" charset="0"/>
              </a:rPr>
              <a:t>They are also called as Networking Hardware or Network Equipment.</a:t>
            </a:r>
          </a:p>
          <a:p>
            <a:r>
              <a:rPr lang="en-US" b="1" dirty="0" smtClean="0">
                <a:latin typeface="Times New Roman" pitchFamily="18" charset="0"/>
                <a:cs typeface="Times New Roman" pitchFamily="18" charset="0"/>
              </a:rPr>
              <a:t>What is the work of Network Devices??</a:t>
            </a:r>
          </a:p>
          <a:p>
            <a:r>
              <a:rPr lang="en-US" dirty="0" smtClean="0">
                <a:latin typeface="Times New Roman" pitchFamily="18" charset="0"/>
                <a:cs typeface="Times New Roman" pitchFamily="18" charset="0"/>
              </a:rPr>
              <a:t>These devices help to transfer data fast ,secure on a correct way on a same or different network.</a:t>
            </a:r>
          </a:p>
          <a:p>
            <a:r>
              <a:rPr lang="en-US" dirty="0" smtClean="0">
                <a:latin typeface="Times New Roman" pitchFamily="18" charset="0"/>
                <a:cs typeface="Times New Roman" pitchFamily="18" charset="0"/>
              </a:rPr>
              <a:t>Which of these devices have specific purpose.</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26750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RJ-45 connector is very much similar to standard telephone connector(RJ-11 connector) but it is wider than RJ-11 as it houses eight wires instead of four,RJ-45 connectors are used to connect computers in Ethernet LANs</a:t>
            </a:r>
          </a:p>
          <a:p>
            <a:endParaRPr lang="en-IN" dirty="0"/>
          </a:p>
        </p:txBody>
      </p:sp>
    </p:spTree>
    <p:extLst>
      <p:ext uri="{BB962C8B-B14F-4D97-AF65-F5344CB8AC3E}">
        <p14:creationId xmlns:p14="http://schemas.microsoft.com/office/powerpoint/2010/main" xmlns="" val="348417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dirty="0" smtClean="0">
                <a:latin typeface="Times New Roman" pitchFamily="18" charset="0"/>
                <a:cs typeface="Times New Roman" pitchFamily="18" charset="0"/>
              </a:rPr>
              <a:t>Ethernet</a:t>
            </a:r>
            <a:br>
              <a:rPr lang="en-US" sz="2000" dirty="0" smtClean="0">
                <a:latin typeface="Times New Roman" pitchFamily="18" charset="0"/>
                <a:cs typeface="Times New Roman" pitchFamily="18" charset="0"/>
              </a:rPr>
            </a:br>
            <a:r>
              <a:rPr lang="en-IN" sz="2000" dirty="0">
                <a:effectLst/>
                <a:latin typeface="Times New Roman" pitchFamily="18" charset="0"/>
                <a:cs typeface="Times New Roman" pitchFamily="18" charset="0"/>
              </a:rPr>
              <a:t>Ethernet </a:t>
            </a:r>
            <a:r>
              <a:rPr lang="en-IN" sz="2000" dirty="0" smtClean="0">
                <a:effectLst/>
                <a:latin typeface="Times New Roman" pitchFamily="18" charset="0"/>
                <a:cs typeface="Times New Roman" pitchFamily="18" charset="0"/>
              </a:rPr>
              <a:t>is </a:t>
            </a:r>
            <a:r>
              <a:rPr lang="en-IN" sz="2000" dirty="0">
                <a:effectLst/>
                <a:latin typeface="Times New Roman" pitchFamily="18" charset="0"/>
                <a:cs typeface="Times New Roman" pitchFamily="18" charset="0"/>
              </a:rPr>
              <a:t>a family of wired computer networking technologies commonly used in local area networks (LAN), metropolitan area networks (MAN) and wide area networks (WAN)</a:t>
            </a:r>
            <a:r>
              <a:rPr lang="en-IN" sz="2400" dirty="0">
                <a:effectLst/>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988840"/>
            <a:ext cx="9143999" cy="4869160"/>
          </a:xfrm>
        </p:spPr>
      </p:pic>
    </p:spTree>
    <p:extLst>
      <p:ext uri="{BB962C8B-B14F-4D97-AF65-F5344CB8AC3E}">
        <p14:creationId xmlns:p14="http://schemas.microsoft.com/office/powerpoint/2010/main" xmlns="" val="14283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43551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1301006"/>
          </a:xfrm>
        </p:spPr>
        <p:txBody>
          <a:bodyPr>
            <a:noAutofit/>
          </a:bodyPr>
          <a:lstStyle/>
          <a:p>
            <a:pPr marL="342900" indent="-342900" algn="l">
              <a:buFont typeface="Arial" pitchFamily="34" charset="0"/>
              <a:buChar char="•"/>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For any machine to connect with the </a:t>
            </a:r>
            <a:r>
              <a:rPr lang="en-US" sz="2400" dirty="0" err="1" smtClean="0">
                <a:latin typeface="Times New Roman" pitchFamily="18" charset="0"/>
                <a:cs typeface="Times New Roman" pitchFamily="18" charset="0"/>
              </a:rPr>
              <a:t>network.We</a:t>
            </a:r>
            <a:r>
              <a:rPr lang="en-US" sz="2400" dirty="0" smtClean="0">
                <a:latin typeface="Times New Roman" pitchFamily="18" charset="0"/>
                <a:cs typeface="Times New Roman" pitchFamily="18" charset="0"/>
              </a:rPr>
              <a:t> need either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Network interface card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(or)</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Card</a:t>
            </a:r>
            <a:r>
              <a:rPr lang="en-IN" sz="2400" dirty="0" smtClean="0"/>
              <a:t/>
            </a:r>
            <a:br>
              <a:rPr lang="en-IN" sz="2400" dirty="0" smtClean="0"/>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56792"/>
            <a:ext cx="9144000" cy="5301208"/>
          </a:xfrm>
        </p:spPr>
      </p:pic>
    </p:spTree>
    <p:extLst>
      <p:ext uri="{BB962C8B-B14F-4D97-AF65-F5344CB8AC3E}">
        <p14:creationId xmlns:p14="http://schemas.microsoft.com/office/powerpoint/2010/main" xmlns="" val="2629013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2204864"/>
          </a:xfrm>
        </p:spPr>
        <p:txBody>
          <a:bodyPr>
            <a:normAutofit fontScale="90000"/>
          </a:bodyPr>
          <a:lstStyle/>
          <a:p>
            <a:pPr marL="342900" indent="-342900" algn="l">
              <a:buFont typeface="Arial" pitchFamily="34" charset="0"/>
              <a:buChar char="•"/>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It is a physical and data link layer device used by the computers to connect and communicate with other devices on the LAN.</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This physical address is called as MAC or (Media Access control Address) .It is a 6 byte unique identification address.so it will uniquely identifies each device on a network.		</a:t>
            </a:r>
            <a:r>
              <a:rPr lang="en-IN" sz="1800" dirty="0" smtClean="0"/>
              <a:t/>
            </a:r>
            <a:br>
              <a:rPr lang="en-IN" sz="1800" dirty="0" smtClean="0"/>
            </a:br>
            <a:endParaRPr lang="en-IN" sz="1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8932"/>
          <a:stretch/>
        </p:blipFill>
        <p:spPr>
          <a:xfrm>
            <a:off x="0" y="2780928"/>
            <a:ext cx="9144000" cy="3861048"/>
          </a:xfrm>
        </p:spPr>
      </p:pic>
    </p:spTree>
    <p:extLst>
      <p:ext uri="{BB962C8B-B14F-4D97-AF65-F5344CB8AC3E}">
        <p14:creationId xmlns:p14="http://schemas.microsoft.com/office/powerpoint/2010/main" xmlns="" val="299386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498178"/>
          </a:xfrm>
        </p:spPr>
        <p:txBody>
          <a:bodyPr>
            <a:normAutofit fontScale="90000"/>
          </a:bodyPr>
          <a:lstStyle/>
          <a:p>
            <a:pPr algn="l"/>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Technology is used to achieve wireless connection to any network.</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They have built in wireless radio and antenna.</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Most common card that is PIC Express </a:t>
            </a: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card..</a:t>
            </a:r>
            <a:br>
              <a:rPr lang="en-US" sz="2400" dirty="0" smtClean="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132856"/>
            <a:ext cx="9144000" cy="4725144"/>
          </a:xfrm>
        </p:spPr>
      </p:pic>
    </p:spTree>
    <p:extLst>
      <p:ext uri="{BB962C8B-B14F-4D97-AF65-F5344CB8AC3E}">
        <p14:creationId xmlns:p14="http://schemas.microsoft.com/office/powerpoint/2010/main" xmlns="" val="380588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80920" cy="1296144"/>
          </a:xfrm>
        </p:spPr>
        <p:txBody>
          <a:bodyPr>
            <a:normAutofit/>
          </a:bodyPr>
          <a:lstStyle/>
          <a:p>
            <a:r>
              <a:rPr lang="en-US" sz="2400" smtClean="0">
                <a:latin typeface="Times New Roman" pitchFamily="18" charset="0"/>
                <a:cs typeface="Times New Roman" pitchFamily="18" charset="0"/>
              </a:rPr>
              <a:t>There </a:t>
            </a:r>
            <a:r>
              <a:rPr lang="en-US" sz="2400" dirty="0" smtClean="0">
                <a:latin typeface="Times New Roman" pitchFamily="18" charset="0"/>
                <a:cs typeface="Times New Roman" pitchFamily="18" charset="0"/>
              </a:rPr>
              <a:t>can be the limit of no of computing devices that  can be connect with the network.</a:t>
            </a:r>
            <a:endParaRPr lang="en-IN" sz="2400" dirty="0">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56792"/>
            <a:ext cx="9144000" cy="5342772"/>
          </a:xfrm>
        </p:spPr>
      </p:pic>
    </p:spTree>
    <p:extLst>
      <p:ext uri="{BB962C8B-B14F-4D97-AF65-F5344CB8AC3E}">
        <p14:creationId xmlns:p14="http://schemas.microsoft.com/office/powerpoint/2010/main" xmlns="" val="202196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7999"/>
          </a:xfrm>
        </p:spPr>
      </p:pic>
    </p:spTree>
    <p:extLst>
      <p:ext uri="{BB962C8B-B14F-4D97-AF65-F5344CB8AC3E}">
        <p14:creationId xmlns:p14="http://schemas.microsoft.com/office/powerpoint/2010/main" xmlns="" val="3786598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257</TotalTime>
  <Words>324</Words>
  <Application>Microsoft Office PowerPoint</Application>
  <PresentationFormat>On-screen Show (4:3)</PresentationFormat>
  <Paragraphs>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Network Devices</vt:lpstr>
      <vt:lpstr>Slide 2</vt:lpstr>
      <vt:lpstr>Contd…</vt:lpstr>
      <vt:lpstr>Slide 4</vt:lpstr>
      <vt:lpstr>  For any machine to connect with the network.We need either Network interface card    (or) Wifi Card </vt:lpstr>
      <vt:lpstr>  It is a physical and data link layer device used by the computers to connect and communicate with other devices on the LAN.  This physical address is called as MAC or (Media Access control Address) .It is a 6 byte unique identification address.so it will uniquely identifies each device on a network.   </vt:lpstr>
      <vt:lpstr>  Wifi Technology is used to achieve wireless connection to any network.  They have built in wireless radio and antenna. Most common card that is PIC Express wifi card.. </vt:lpstr>
      <vt:lpstr>There can be the limit of no of computing devices that  can be connect with the network.</vt:lpstr>
      <vt:lpstr>Slide 9</vt:lpstr>
      <vt:lpstr>Slide 10</vt:lpstr>
      <vt:lpstr>Passive Hub-It allows the signal to be passed without any change in the data.</vt:lpstr>
      <vt:lpstr>Active Hub-It amplify the signal as it moves from one device to another.That helps  to extend the range of the signal without using repeater.</vt:lpstr>
      <vt:lpstr>Slide 13</vt:lpstr>
      <vt:lpstr>Slide 14</vt:lpstr>
      <vt:lpstr>Slide 15</vt:lpstr>
      <vt:lpstr>Slide 16</vt:lpstr>
      <vt:lpstr>Slide 17</vt:lpstr>
      <vt:lpstr>Slide 18</vt:lpstr>
      <vt:lpstr>Slide 19</vt:lpstr>
      <vt:lpstr>Slide 20</vt:lpstr>
      <vt:lpstr>Function: Filtering Forwarding Blocking</vt:lpstr>
      <vt:lpstr>For large enterprise This computer can be act as a proxy server,Firewall or marvel protection</vt:lpstr>
      <vt:lpstr>Repeaters</vt:lpstr>
      <vt:lpstr>Slide 24</vt:lpstr>
      <vt:lpstr>Modem…</vt:lpstr>
      <vt:lpstr>Contd…. A modem is a computer peripheral that allows you to connect and communicate with other computers via telephone lines. Modulation is the process of sending data on a wave,3 types of modulation techniques are AM(Amplitude Modulation) FM(Frequency Modulation) PM(Phase Modulation) </vt:lpstr>
      <vt:lpstr>For eg:</vt:lpstr>
      <vt:lpstr>RJ-45</vt:lpstr>
      <vt:lpstr>RJ-45(Registered JaCK-45)</vt:lpstr>
      <vt:lpstr>Slide 30</vt:lpstr>
      <vt:lpstr>Ethernet Ethernet is a family of wired computer networking technologies commonly used in local area networks (LAN), metropolitan area networks (MAN) and wide area networks (WAN).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Devices</dc:title>
  <dc:creator>ismail - [2010]</dc:creator>
  <cp:lastModifiedBy>sns</cp:lastModifiedBy>
  <cp:revision>38</cp:revision>
  <dcterms:created xsi:type="dcterms:W3CDTF">2021-12-28T13:10:45Z</dcterms:created>
  <dcterms:modified xsi:type="dcterms:W3CDTF">2022-10-26T10:36:52Z</dcterms:modified>
</cp:coreProperties>
</file>